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1"/>
    <p:restoredTop sz="94048" autoAdjust="0"/>
  </p:normalViewPr>
  <p:slideViewPr>
    <p:cSldViewPr>
      <p:cViewPr varScale="1">
        <p:scale>
          <a:sx n="48" d="100"/>
          <a:sy n="48" d="100"/>
        </p:scale>
        <p:origin x="3536" y="528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B7685-7D7D-E040-99D4-B3D9BCCF1335}" type="doc">
      <dgm:prSet loTypeId="urn:microsoft.com/office/officeart/2005/8/layout/matrix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1FCEF66-EAC8-3748-863F-E644901BC53D}">
      <dgm:prSet phldrT="[Text]"/>
      <dgm:spPr/>
      <dgm:t>
        <a:bodyPr/>
        <a:lstStyle/>
        <a:p>
          <a:pPr algn="ctr" rtl="0"/>
          <a:r>
            <a:rPr lang="en-gb" b="1" i="0" u="none" baseline="0" dirty="0"/>
            <a:t>Task tracker</a:t>
          </a:r>
        </a:p>
        <a:p>
          <a:pPr algn="ctr" rtl="0"/>
          <a:r>
            <a:rPr lang="en-gb" b="0" i="0" u="none" baseline="0" dirty="0"/>
            <a:t>Achieving tasks and goals</a:t>
          </a:r>
        </a:p>
      </dgm:t>
    </dgm:pt>
    <dgm:pt modelId="{ADAC5D8F-668E-664F-82DE-2BBBB99432BC}" type="parTrans" cxnId="{1375DF2C-0205-DA47-8172-7A46992230C2}">
      <dgm:prSet/>
      <dgm:spPr/>
      <dgm:t>
        <a:bodyPr/>
        <a:lstStyle/>
        <a:p>
          <a:endParaRPr lang="en-gb"/>
        </a:p>
      </dgm:t>
    </dgm:pt>
    <dgm:pt modelId="{3AEF436C-8D71-3D47-9345-9742BF0E5CB3}" type="sibTrans" cxnId="{1375DF2C-0205-DA47-8172-7A46992230C2}">
      <dgm:prSet/>
      <dgm:spPr/>
      <dgm:t>
        <a:bodyPr/>
        <a:lstStyle/>
        <a:p>
          <a:endParaRPr lang="en-gb"/>
        </a:p>
      </dgm:t>
    </dgm:pt>
    <dgm:pt modelId="{86326AB2-B796-E54D-8149-7848647E5CC5}">
      <dgm:prSet/>
      <dgm:spPr/>
      <dgm:t>
        <a:bodyPr/>
        <a:lstStyle/>
        <a:p>
          <a:pPr algn="ctr" rtl="0"/>
          <a:r>
            <a:rPr lang="en-gb" b="1" i="0" u="none" baseline="0" dirty="0"/>
            <a:t>Motivator</a:t>
          </a:r>
        </a:p>
        <a:p>
          <a:pPr algn="ctr" rtl="0"/>
          <a:r>
            <a:rPr lang="en-gb" b="0" i="0" u="none" baseline="0" dirty="0"/>
            <a:t>Motivating fellow athletes</a:t>
          </a:r>
        </a:p>
      </dgm:t>
    </dgm:pt>
    <dgm:pt modelId="{6EE7E97C-CB41-1F42-9C78-1020175428CC}" type="parTrans" cxnId="{48399DE9-A04E-7446-91E2-874B4826635B}">
      <dgm:prSet/>
      <dgm:spPr/>
      <dgm:t>
        <a:bodyPr/>
        <a:lstStyle/>
        <a:p>
          <a:endParaRPr lang="en-gb"/>
        </a:p>
      </dgm:t>
    </dgm:pt>
    <dgm:pt modelId="{C7E87F2C-E736-6A47-8DB0-8DC6533B902C}" type="sibTrans" cxnId="{48399DE9-A04E-7446-91E2-874B4826635B}">
      <dgm:prSet/>
      <dgm:spPr/>
      <dgm:t>
        <a:bodyPr/>
        <a:lstStyle/>
        <a:p>
          <a:endParaRPr lang="en-gb"/>
        </a:p>
      </dgm:t>
    </dgm:pt>
    <dgm:pt modelId="{34D525CA-C0DA-E047-8C63-D4BCA94DA9E0}">
      <dgm:prSet/>
      <dgm:spPr/>
      <dgm:t>
        <a:bodyPr/>
        <a:lstStyle/>
        <a:p>
          <a:pPr algn="ctr" rtl="0"/>
          <a:r>
            <a:rPr lang="en-gb" b="1" i="0" u="none" baseline="0" dirty="0"/>
            <a:t>Team player</a:t>
          </a:r>
        </a:p>
        <a:p>
          <a:pPr algn="ctr" rtl="0"/>
          <a:r>
            <a:rPr lang="en-gb" b="0" i="0" u="none" baseline="0" dirty="0"/>
            <a:t>Creating a cohesive and positive atmosphere in the team</a:t>
          </a:r>
        </a:p>
      </dgm:t>
    </dgm:pt>
    <dgm:pt modelId="{C5BA2A36-CB46-FA4B-9ED9-9B49D165F671}" type="parTrans" cxnId="{60FE227A-42BE-BD4C-8702-A864A2F478D8}">
      <dgm:prSet/>
      <dgm:spPr/>
      <dgm:t>
        <a:bodyPr/>
        <a:lstStyle/>
        <a:p>
          <a:endParaRPr lang="en-gb"/>
        </a:p>
      </dgm:t>
    </dgm:pt>
    <dgm:pt modelId="{B8B23CED-98E8-B74E-AC01-2C29E2B9699D}" type="sibTrans" cxnId="{60FE227A-42BE-BD4C-8702-A864A2F478D8}">
      <dgm:prSet/>
      <dgm:spPr/>
      <dgm:t>
        <a:bodyPr/>
        <a:lstStyle/>
        <a:p>
          <a:endParaRPr lang="en-gb"/>
        </a:p>
      </dgm:t>
    </dgm:pt>
    <dgm:pt modelId="{BB21DC22-8DA7-C647-A0E0-9611D2B44978}">
      <dgm:prSet/>
      <dgm:spPr/>
      <dgm:t>
        <a:bodyPr/>
        <a:lstStyle/>
        <a:p>
          <a:pPr algn="ctr" rtl="0"/>
          <a:r>
            <a:rPr lang="en-gb" b="1" i="0" u="none" baseline="0" dirty="0"/>
            <a:t>Presenter</a:t>
          </a:r>
        </a:p>
        <a:p>
          <a:pPr algn="ctr" rtl="0"/>
          <a:r>
            <a:rPr lang="en-gb" b="0" i="0" u="none" baseline="0" dirty="0"/>
            <a:t>Representing the team externally and in public</a:t>
          </a:r>
        </a:p>
      </dgm:t>
    </dgm:pt>
    <dgm:pt modelId="{E9A5D0C0-5BFF-A147-917D-17C0B0E34C51}" type="parTrans" cxnId="{00EA45E2-4ACB-CA48-A598-6A75E019ADDE}">
      <dgm:prSet/>
      <dgm:spPr/>
      <dgm:t>
        <a:bodyPr/>
        <a:lstStyle/>
        <a:p>
          <a:endParaRPr lang="en-gb"/>
        </a:p>
      </dgm:t>
    </dgm:pt>
    <dgm:pt modelId="{46632AD6-0D28-0644-B5E1-674D3052DDA1}" type="sibTrans" cxnId="{00EA45E2-4ACB-CA48-A598-6A75E019ADDE}">
      <dgm:prSet/>
      <dgm:spPr/>
      <dgm:t>
        <a:bodyPr/>
        <a:lstStyle/>
        <a:p>
          <a:endParaRPr lang="en-gb"/>
        </a:p>
      </dgm:t>
    </dgm:pt>
    <dgm:pt modelId="{61A9AA8A-7440-D948-886D-7AC44B6F202A}" type="pres">
      <dgm:prSet presAssocID="{2B5B7685-7D7D-E040-99D4-B3D9BCCF1335}" presName="matrix" presStyleCnt="0">
        <dgm:presLayoutVars>
          <dgm:chMax val="1"/>
          <dgm:dir/>
          <dgm:resizeHandles val="exact"/>
        </dgm:presLayoutVars>
      </dgm:prSet>
      <dgm:spPr/>
    </dgm:pt>
    <dgm:pt modelId="{6C830C94-5967-7346-A343-5DB7B1201BDA}" type="pres">
      <dgm:prSet presAssocID="{2B5B7685-7D7D-E040-99D4-B3D9BCCF1335}" presName="diamond" presStyleLbl="bgShp" presStyleIdx="0" presStyleCnt="1"/>
      <dgm:spPr/>
    </dgm:pt>
    <dgm:pt modelId="{A3965A89-90B2-DD4F-BC64-BECD2D4D863D}" type="pres">
      <dgm:prSet presAssocID="{2B5B7685-7D7D-E040-99D4-B3D9BCCF13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1F7297F-CCEB-4843-BD8C-870221B2E0E4}" type="pres">
      <dgm:prSet presAssocID="{2B5B7685-7D7D-E040-99D4-B3D9BCCF13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FA1CEC-300C-D442-BB6F-915D753F3742}" type="pres">
      <dgm:prSet presAssocID="{2B5B7685-7D7D-E040-99D4-B3D9BCCF13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37D53E-8244-F443-B3DE-E7B6C1F4B959}" type="pres">
      <dgm:prSet presAssocID="{2B5B7685-7D7D-E040-99D4-B3D9BCCF13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B89E208-2391-6349-870F-19B1EB47CC30}" type="presOf" srcId="{34D525CA-C0DA-E047-8C63-D4BCA94DA9E0}" destId="{E5FA1CEC-300C-D442-BB6F-915D753F3742}" srcOrd="0" destOrd="0" presId="urn:microsoft.com/office/officeart/2005/8/layout/matrix3"/>
    <dgm:cxn modelId="{A7EBF42A-D693-4C45-A3A6-8E75F98D181A}" type="presOf" srcId="{BB21DC22-8DA7-C647-A0E0-9611D2B44978}" destId="{C137D53E-8244-F443-B3DE-E7B6C1F4B959}" srcOrd="0" destOrd="0" presId="urn:microsoft.com/office/officeart/2005/8/layout/matrix3"/>
    <dgm:cxn modelId="{1375DF2C-0205-DA47-8172-7A46992230C2}" srcId="{2B5B7685-7D7D-E040-99D4-B3D9BCCF1335}" destId="{D1FCEF66-EAC8-3748-863F-E644901BC53D}" srcOrd="0" destOrd="0" parTransId="{ADAC5D8F-668E-664F-82DE-2BBBB99432BC}" sibTransId="{3AEF436C-8D71-3D47-9345-9742BF0E5CB3}"/>
    <dgm:cxn modelId="{16A48076-EDC3-7B4E-BA23-4D5B0A929412}" type="presOf" srcId="{D1FCEF66-EAC8-3748-863F-E644901BC53D}" destId="{A3965A89-90B2-DD4F-BC64-BECD2D4D863D}" srcOrd="0" destOrd="0" presId="urn:microsoft.com/office/officeart/2005/8/layout/matrix3"/>
    <dgm:cxn modelId="{60FE227A-42BE-BD4C-8702-A864A2F478D8}" srcId="{2B5B7685-7D7D-E040-99D4-B3D9BCCF1335}" destId="{34D525CA-C0DA-E047-8C63-D4BCA94DA9E0}" srcOrd="2" destOrd="0" parTransId="{C5BA2A36-CB46-FA4B-9ED9-9B49D165F671}" sibTransId="{B8B23CED-98E8-B74E-AC01-2C29E2B9699D}"/>
    <dgm:cxn modelId="{C8ABBC8C-AAB7-2843-9C2F-8A36ABECE880}" type="presOf" srcId="{86326AB2-B796-E54D-8149-7848647E5CC5}" destId="{31F7297F-CCEB-4843-BD8C-870221B2E0E4}" srcOrd="0" destOrd="0" presId="urn:microsoft.com/office/officeart/2005/8/layout/matrix3"/>
    <dgm:cxn modelId="{7C169EC5-EB44-8C4D-B4BB-855138C893F5}" type="presOf" srcId="{2B5B7685-7D7D-E040-99D4-B3D9BCCF1335}" destId="{61A9AA8A-7440-D948-886D-7AC44B6F202A}" srcOrd="0" destOrd="0" presId="urn:microsoft.com/office/officeart/2005/8/layout/matrix3"/>
    <dgm:cxn modelId="{00EA45E2-4ACB-CA48-A598-6A75E019ADDE}" srcId="{2B5B7685-7D7D-E040-99D4-B3D9BCCF1335}" destId="{BB21DC22-8DA7-C647-A0E0-9611D2B44978}" srcOrd="3" destOrd="0" parTransId="{E9A5D0C0-5BFF-A147-917D-17C0B0E34C51}" sibTransId="{46632AD6-0D28-0644-B5E1-674D3052DDA1}"/>
    <dgm:cxn modelId="{48399DE9-A04E-7446-91E2-874B4826635B}" srcId="{2B5B7685-7D7D-E040-99D4-B3D9BCCF1335}" destId="{86326AB2-B796-E54D-8149-7848647E5CC5}" srcOrd="1" destOrd="0" parTransId="{6EE7E97C-CB41-1F42-9C78-1020175428CC}" sibTransId="{C7E87F2C-E736-6A47-8DB0-8DC6533B902C}"/>
    <dgm:cxn modelId="{D9C90683-2E96-6142-AC91-F2AFC9C94A4B}" type="presParOf" srcId="{61A9AA8A-7440-D948-886D-7AC44B6F202A}" destId="{6C830C94-5967-7346-A343-5DB7B1201BDA}" srcOrd="0" destOrd="0" presId="urn:microsoft.com/office/officeart/2005/8/layout/matrix3"/>
    <dgm:cxn modelId="{951393FD-F35E-194F-B706-591807FB8D0C}" type="presParOf" srcId="{61A9AA8A-7440-D948-886D-7AC44B6F202A}" destId="{A3965A89-90B2-DD4F-BC64-BECD2D4D863D}" srcOrd="1" destOrd="0" presId="urn:microsoft.com/office/officeart/2005/8/layout/matrix3"/>
    <dgm:cxn modelId="{337B246E-5E53-A545-B29F-1F90D0B68B1F}" type="presParOf" srcId="{61A9AA8A-7440-D948-886D-7AC44B6F202A}" destId="{31F7297F-CCEB-4843-BD8C-870221B2E0E4}" srcOrd="2" destOrd="0" presId="urn:microsoft.com/office/officeart/2005/8/layout/matrix3"/>
    <dgm:cxn modelId="{9D4F19D0-13D0-1042-BD57-20701DD204FF}" type="presParOf" srcId="{61A9AA8A-7440-D948-886D-7AC44B6F202A}" destId="{E5FA1CEC-300C-D442-BB6F-915D753F3742}" srcOrd="3" destOrd="0" presId="urn:microsoft.com/office/officeart/2005/8/layout/matrix3"/>
    <dgm:cxn modelId="{C56B06A6-04AB-6742-BE27-F48A76A167BB}" type="presParOf" srcId="{61A9AA8A-7440-D948-886D-7AC44B6F202A}" destId="{C137D53E-8244-F443-B3DE-E7B6C1F4B9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30C94-5967-7346-A343-5DB7B1201BDA}">
      <dsp:nvSpPr>
        <dsp:cNvPr id="0" name=""/>
        <dsp:cNvSpPr/>
      </dsp:nvSpPr>
      <dsp:spPr>
        <a:xfrm>
          <a:off x="576063" y="0"/>
          <a:ext cx="7560840" cy="75608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65A89-90B2-DD4F-BC64-BECD2D4D863D}">
      <dsp:nvSpPr>
        <dsp:cNvPr id="0" name=""/>
        <dsp:cNvSpPr/>
      </dsp:nvSpPr>
      <dsp:spPr>
        <a:xfrm>
          <a:off x="1294343" y="718279"/>
          <a:ext cx="2948727" cy="2948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0" u="none" kern="1200" baseline="0" dirty="0"/>
            <a:t>Task tracker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u="none" kern="1200" baseline="0" dirty="0"/>
            <a:t>Achieving tasks and goals</a:t>
          </a:r>
        </a:p>
      </dsp:txBody>
      <dsp:txXfrm>
        <a:off x="1438288" y="862224"/>
        <a:ext cx="2660837" cy="2660837"/>
      </dsp:txXfrm>
    </dsp:sp>
    <dsp:sp modelId="{31F7297F-CCEB-4843-BD8C-870221B2E0E4}">
      <dsp:nvSpPr>
        <dsp:cNvPr id="0" name=""/>
        <dsp:cNvSpPr/>
      </dsp:nvSpPr>
      <dsp:spPr>
        <a:xfrm>
          <a:off x="4469896" y="718279"/>
          <a:ext cx="2948727" cy="2948727"/>
        </a:xfrm>
        <a:prstGeom prst="roundRect">
          <a:avLst/>
        </a:prstGeom>
        <a:solidFill>
          <a:schemeClr val="accent2">
            <a:hueOff val="2305402"/>
            <a:satOff val="15874"/>
            <a:lumOff val="-30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0" u="none" kern="1200" baseline="0" dirty="0"/>
            <a:t>Motivator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u="none" kern="1200" baseline="0" dirty="0"/>
            <a:t>Motivating fellow athletes</a:t>
          </a:r>
        </a:p>
      </dsp:txBody>
      <dsp:txXfrm>
        <a:off x="4613841" y="862224"/>
        <a:ext cx="2660837" cy="2660837"/>
      </dsp:txXfrm>
    </dsp:sp>
    <dsp:sp modelId="{E5FA1CEC-300C-D442-BB6F-915D753F3742}">
      <dsp:nvSpPr>
        <dsp:cNvPr id="0" name=""/>
        <dsp:cNvSpPr/>
      </dsp:nvSpPr>
      <dsp:spPr>
        <a:xfrm>
          <a:off x="1294343" y="3893832"/>
          <a:ext cx="2948727" cy="2948727"/>
        </a:xfrm>
        <a:prstGeom prst="roundRect">
          <a:avLst/>
        </a:prstGeom>
        <a:solidFill>
          <a:schemeClr val="accent2">
            <a:hueOff val="4610803"/>
            <a:satOff val="31748"/>
            <a:lumOff val="-6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0" u="none" kern="1200" baseline="0" dirty="0"/>
            <a:t>Team player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u="none" kern="1200" baseline="0" dirty="0"/>
            <a:t>Creating a cohesive and positive atmosphere in the team</a:t>
          </a:r>
        </a:p>
      </dsp:txBody>
      <dsp:txXfrm>
        <a:off x="1438288" y="4037777"/>
        <a:ext cx="2660837" cy="2660837"/>
      </dsp:txXfrm>
    </dsp:sp>
    <dsp:sp modelId="{C137D53E-8244-F443-B3DE-E7B6C1F4B959}">
      <dsp:nvSpPr>
        <dsp:cNvPr id="0" name=""/>
        <dsp:cNvSpPr/>
      </dsp:nvSpPr>
      <dsp:spPr>
        <a:xfrm>
          <a:off x="4469896" y="3893832"/>
          <a:ext cx="2948727" cy="2948727"/>
        </a:xfrm>
        <a:prstGeom prst="roundRect">
          <a:avLst/>
        </a:prstGeom>
        <a:solidFill>
          <a:schemeClr val="accent2">
            <a:hueOff val="6916204"/>
            <a:satOff val="47622"/>
            <a:lumOff val="-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0" u="none" kern="1200" baseline="0" dirty="0"/>
            <a:t>Presenter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u="none" kern="1200" baseline="0" dirty="0"/>
            <a:t>Representing the team externally and in public</a:t>
          </a:r>
        </a:p>
      </dsp:txBody>
      <dsp:txXfrm>
        <a:off x="4613841" y="4037777"/>
        <a:ext cx="2660837" cy="266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23.02.25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E99D-B455-650D-F95F-C8116D39F7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46D83-3463-7B52-0858-850FB53E8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7943B-F19B-0F26-C38F-25D82959B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64B9A-8F16-5FAF-575B-EA6E3E2AB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48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7B955-F7E3-C08D-AED1-A6B70E18F56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21C89-1558-572E-40E0-9D544C341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B087B-83D3-F964-1C27-F3816C7AB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C328A-33B9-1C87-D851-8F9BA96C1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59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DFBB5-3D96-C009-13CC-A16CEBA5003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A629B-B83E-58D6-F208-74889F33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144A9-551E-1A21-D6CE-A3CD3B6804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4D15-1CB5-3DFD-431E-2EA698C55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27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F5E5-A409-55A0-0940-4C107B3652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C99B6-687C-B8FB-EF3B-B07C12C3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77897-8376-E40E-5A45-2A8A67BF9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88D2-650A-AB24-F9FB-7836CADCE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warm welcome </a:t>
            </a:r>
            <a:br>
              <a:rPr lang="en-gb" sz="5400" b="1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today's workshop!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An image that contains drawing, design, representation, lineart.&#10;&#10;AI-generated content may be incorrect.">
            <a:extLst>
              <a:ext uri="{FF2B5EF4-FFF2-40B4-BE49-F238E27FC236}">
                <a16:creationId xmlns:a16="http://schemas.microsoft.com/office/drawing/2014/main" id="{25D71CCF-3A1D-0C1D-F061-2EAB5521C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96" y="1833001"/>
            <a:ext cx="6440007" cy="644000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69356D9-AB1C-29CB-991D-37CA3D80B4A5}"/>
              </a:ext>
            </a:extLst>
          </p:cNvPr>
          <p:cNvSpPr txBox="1">
            <a:spLocks/>
          </p:cNvSpPr>
          <p:nvPr/>
        </p:nvSpPr>
        <p:spPr bwMode="auto">
          <a:xfrm>
            <a:off x="-24016" y="7326248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responsibility &amp; 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 role model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endParaRPr lang="en-gb" sz="1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44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role as a leading athlete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C3C72E6-A39F-20F9-1501-8C4383AE44E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933DF-1BE6-D07F-A9E4-69E3BA8523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role in the team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A099465-2CC1-93A3-D86E-E0863BE8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91506" y="2787687"/>
            <a:ext cx="7218187" cy="7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C469B5-E511-906F-C13C-69ED9CAAE3A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C0184-FDAA-FA64-A721-CDC17B376D5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role in the team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62173E1-7404-E00A-F154-C5F22FE6B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368267"/>
              </p:ext>
            </p:extLst>
          </p:nvPr>
        </p:nvGraphicFramePr>
        <p:xfrm>
          <a:off x="444116" y="3952528"/>
          <a:ext cx="8712968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AA62222-740A-27A8-2A99-52A625FD6E27}"/>
              </a:ext>
            </a:extLst>
          </p:cNvPr>
          <p:cNvSpPr txBox="1"/>
          <p:nvPr/>
        </p:nvSpPr>
        <p:spPr>
          <a:xfrm>
            <a:off x="876164" y="2310633"/>
            <a:ext cx="784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gb" sz="2800" b="0" i="0" u="none" baseline="0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athletes can take responsibility for the team as a:</a:t>
            </a:r>
          </a:p>
        </p:txBody>
      </p:sp>
    </p:spTree>
    <p:extLst>
      <p:ext uri="{BB962C8B-B14F-4D97-AF65-F5344CB8AC3E}">
        <p14:creationId xmlns:p14="http://schemas.microsoft.com/office/powerpoint/2010/main" val="375253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4D908C6-0A8F-9406-90D7-8B7A265B54F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2E6D9-05D5-3840-6B7D-B7D8F694CC9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role in the team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D72322-AC5C-DFD7-E2AE-2235F235F864}"/>
              </a:ext>
            </a:extLst>
          </p:cNvPr>
          <p:cNvSpPr txBox="1"/>
          <p:nvPr/>
        </p:nvSpPr>
        <p:spPr>
          <a:xfrm>
            <a:off x="840160" y="1936304"/>
            <a:ext cx="6480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gb" sz="3200" b="0" i="0" u="none" baseline="0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to support a safe and positive training environment</a:t>
            </a:r>
          </a:p>
        </p:txBody>
      </p:sp>
      <p:pic>
        <p:nvPicPr>
          <p:cNvPr id="3" name="Picture 7" descr="A cartoon of a group of people&#10;&#10;Description automatically generated">
            <a:extLst>
              <a:ext uri="{FF2B5EF4-FFF2-40B4-BE49-F238E27FC236}">
                <a16:creationId xmlns:a16="http://schemas.microsoft.com/office/drawing/2014/main" id="{9D12DB4C-7002-E7A0-BD33-934C2EDBC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044" y="1139391"/>
            <a:ext cx="2671044" cy="26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409106-5532-BCC3-D946-D050E8E917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0E46-1BF7-8834-FBF1-2FE4BFF4BE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44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I contact?</a:t>
            </a:r>
            <a:endParaRPr lang="en-gb" sz="4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70234E04-D3D4-4B2A-5841-F49ECF67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1992288" y="2336150"/>
            <a:ext cx="5073454" cy="33445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838562-7647-0B27-70C3-CB63402CC1D3}"/>
              </a:ext>
            </a:extLst>
          </p:cNvPr>
          <p:cNvSpPr txBox="1"/>
          <p:nvPr/>
        </p:nvSpPr>
        <p:spPr>
          <a:xfrm>
            <a:off x="912167" y="6603464"/>
            <a:ext cx="7776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Contact persons in the club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Name local contact points/cooperation partners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>
              <a:highlight>
                <a:srgbClr val="FFFF00"/>
              </a:highlight>
            </a:endParaRP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Name contact points of the association/state sports association or similar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403984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</Words>
  <Application>Microsoft Macintosh PowerPoint</Application>
  <DocSecurity>0</DocSecurity>
  <PresentationFormat>A3-Papier (297 x 420 mm)</PresentationFormat>
  <Paragraphs>29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Seriös</vt:lpstr>
      <vt:lpstr>A warm welcome  to today's workshop!</vt:lpstr>
      <vt:lpstr>My role in the team</vt:lpstr>
      <vt:lpstr>My role in the team</vt:lpstr>
      <vt:lpstr>My role in the team</vt:lpstr>
      <vt:lpstr>Who can I contact?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192</cp:revision>
  <dcterms:created xsi:type="dcterms:W3CDTF">2022-02-15T12:17:40Z</dcterms:created>
  <dcterms:modified xsi:type="dcterms:W3CDTF">2025-02-23T08:29:21Z</dcterms:modified>
  <cp:category/>
  <dc:identifier/>
  <cp:contentStatus/>
  <dc:language/>
  <cp:version/>
</cp:coreProperties>
</file>